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7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208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71364F2-F720-1A46-BBAE-7355ED47D4B8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C5F8822-3EA6-1442-9867-4F748161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Newsroom Math </a:t>
            </a:r>
            <a:br>
              <a:rPr lang="en-US" dirty="0" smtClean="0"/>
            </a:br>
            <a:r>
              <a:rPr lang="en-US" dirty="0" smtClean="0"/>
              <a:t>for Cronkite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6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13" y="230243"/>
            <a:ext cx="7883416" cy="61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ge result for hard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4" y="609599"/>
            <a:ext cx="7956331" cy="57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3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easy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8" y="630619"/>
            <a:ext cx="8807668" cy="58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6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Newsroom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 smtClean="0"/>
              <a:t>4-function math: add, subtract, multiply, divide</a:t>
            </a:r>
          </a:p>
          <a:p>
            <a:r>
              <a:rPr lang="en-US" sz="2800" dirty="0" smtClean="0"/>
              <a:t>Percent</a:t>
            </a:r>
          </a:p>
          <a:p>
            <a:r>
              <a:rPr lang="en-US" sz="2800" dirty="0" smtClean="0"/>
              <a:t>Fractions and ratios</a:t>
            </a:r>
          </a:p>
          <a:p>
            <a:r>
              <a:rPr lang="en-US" sz="2800" dirty="0" smtClean="0"/>
              <a:t>Percentage change</a:t>
            </a:r>
          </a:p>
          <a:p>
            <a:r>
              <a:rPr lang="en-US" sz="2800" dirty="0" smtClean="0"/>
              <a:t>Rates: crimes, etc.</a:t>
            </a:r>
          </a:p>
          <a:p>
            <a:r>
              <a:rPr lang="en-US" sz="2800" dirty="0" smtClean="0"/>
              <a:t>Mean, median, maximum, minimum, range</a:t>
            </a:r>
          </a:p>
          <a:p>
            <a:r>
              <a:rPr lang="en-US" sz="2800" dirty="0" smtClean="0"/>
              <a:t>Consumer price index</a:t>
            </a:r>
          </a:p>
          <a:p>
            <a:r>
              <a:rPr lang="en-US" sz="2800" dirty="0" smtClean="0"/>
              <a:t>Estimate crowds</a:t>
            </a:r>
          </a:p>
          <a:p>
            <a:r>
              <a:rPr lang="en-US" sz="2800" dirty="0" smtClean="0"/>
              <a:t>Polling error margins (1/√n)</a:t>
            </a:r>
          </a:p>
          <a:p>
            <a:r>
              <a:rPr lang="en-US" sz="2800" dirty="0" smtClean="0"/>
              <a:t>Property tax  </a:t>
            </a:r>
          </a:p>
          <a:p>
            <a:r>
              <a:rPr lang="en-US" sz="2800" dirty="0" smtClean="0"/>
              <a:t>Calculating ages 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90" y="1277061"/>
            <a:ext cx="3513969" cy="4903076"/>
          </a:xfrm>
          <a:prstGeom prst="rect">
            <a:avLst/>
          </a:prstGeom>
          <a:effectLst>
            <a:outerShdw blurRad="50800" dist="50800" dir="5400000" sx="106000" sy="106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3435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: This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5002294" cy="435133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Doig</a:t>
            </a:r>
            <a:r>
              <a:rPr lang="en-US" sz="2400" dirty="0" smtClean="0"/>
              <a:t> will prepare 3-4 short newsroom math video lessons.</a:t>
            </a:r>
          </a:p>
          <a:p>
            <a:r>
              <a:rPr lang="en-US" sz="2400" dirty="0" err="1" smtClean="0"/>
              <a:t>Doig</a:t>
            </a:r>
            <a:r>
              <a:rPr lang="en-US" sz="2400" dirty="0" smtClean="0"/>
              <a:t> will prepare a set of newsroom math exercises to go with each lesson.</a:t>
            </a:r>
          </a:p>
          <a:p>
            <a:r>
              <a:rPr lang="en-US" sz="2400" dirty="0" err="1" smtClean="0"/>
              <a:t>Doig</a:t>
            </a:r>
            <a:r>
              <a:rPr lang="en-US" sz="2400" dirty="0" smtClean="0"/>
              <a:t> will develop a newsroom math “final” with a large bank of questions that can be randomized.</a:t>
            </a:r>
          </a:p>
          <a:p>
            <a:endParaRPr lang="en-US" dirty="0"/>
          </a:p>
        </p:txBody>
      </p:sp>
      <p:pic>
        <p:nvPicPr>
          <p:cNvPr id="5124" name="Picture 4" descr="mage result for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6" y="2405575"/>
            <a:ext cx="4544275" cy="22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7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for JMC201: Fall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5321808" cy="4351337"/>
          </a:xfrm>
        </p:spPr>
        <p:txBody>
          <a:bodyPr>
            <a:normAutofit/>
          </a:bodyPr>
          <a:lstStyle/>
          <a:p>
            <a:r>
              <a:rPr lang="en-US" dirty="0"/>
              <a:t>All Cronkite students in JMC201 will take a newsroom math pre-test at the beginning of the semester. (We’ll use these results for assessment.)</a:t>
            </a:r>
          </a:p>
          <a:p>
            <a:r>
              <a:rPr lang="en-US" dirty="0"/>
              <a:t>All Cronkite students in JMC201 </a:t>
            </a:r>
            <a:r>
              <a:rPr lang="en-US" dirty="0" smtClean="0"/>
              <a:t>will be </a:t>
            </a:r>
            <a:r>
              <a:rPr lang="en-US" dirty="0"/>
              <a:t>required to pass a newsroom math test by getting 100% correct.</a:t>
            </a:r>
          </a:p>
          <a:p>
            <a:r>
              <a:rPr lang="en-US" dirty="0"/>
              <a:t>Those who don’t pass will be encouraged to watch the videos and do the </a:t>
            </a:r>
            <a:r>
              <a:rPr lang="en-US" dirty="0" smtClean="0"/>
              <a:t>exercises, then retake the test.</a:t>
            </a:r>
            <a:endParaRPr lang="en-US" dirty="0"/>
          </a:p>
          <a:p>
            <a:r>
              <a:rPr lang="en-US" dirty="0"/>
              <a:t>Students can take the newsroom math test multiple times until they pass at the 100% correct level</a:t>
            </a:r>
            <a:r>
              <a:rPr lang="en-US" dirty="0" smtClean="0"/>
              <a:t>. (Yes, the questions will change.)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mage result for pass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24" y="1828800"/>
            <a:ext cx="3150142" cy="40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2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plan: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4792087" cy="4351337"/>
          </a:xfrm>
        </p:spPr>
        <p:txBody>
          <a:bodyPr/>
          <a:lstStyle/>
          <a:p>
            <a:r>
              <a:rPr lang="en-US" dirty="0" smtClean="0"/>
              <a:t>Beyond JMC201, students need regular reminders that newsroom math skills are necessary.</a:t>
            </a:r>
          </a:p>
          <a:p>
            <a:r>
              <a:rPr lang="en-US" dirty="0" smtClean="0"/>
              <a:t>To that end, we want instructors </a:t>
            </a:r>
            <a:r>
              <a:rPr lang="en-US" dirty="0"/>
              <a:t>in 301, 315 and our other skills courses </a:t>
            </a:r>
            <a:r>
              <a:rPr lang="en-US" dirty="0" smtClean="0"/>
              <a:t>to put math questions into every news quiz.</a:t>
            </a:r>
          </a:p>
          <a:p>
            <a:r>
              <a:rPr lang="en-US" dirty="0" smtClean="0"/>
              <a:t>Instructors in those courses will be given a large collection of pre-built and answered math questions.</a:t>
            </a:r>
          </a:p>
        </p:txBody>
      </p:sp>
      <p:pic>
        <p:nvPicPr>
          <p:cNvPr id="7170" name="Picture 2" descr="mage result for remi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26" y="1828799"/>
            <a:ext cx="3897735" cy="37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0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72" y="1139483"/>
            <a:ext cx="5022165" cy="4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959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92</TotalTime>
  <Words>266</Words>
  <Application>Microsoft Macintosh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Schoolbook</vt:lpstr>
      <vt:lpstr>Wingdings 2</vt:lpstr>
      <vt:lpstr>Arial</vt:lpstr>
      <vt:lpstr>View</vt:lpstr>
      <vt:lpstr>Newsroom Math  for Cronkite Students</vt:lpstr>
      <vt:lpstr>PowerPoint Presentation</vt:lpstr>
      <vt:lpstr>PowerPoint Presentation</vt:lpstr>
      <vt:lpstr>PowerPoint Presentation</vt:lpstr>
      <vt:lpstr>Newsroom Math</vt:lpstr>
      <vt:lpstr>The plan : This summer</vt:lpstr>
      <vt:lpstr>The plan for JMC201: Fall 2017</vt:lpstr>
      <vt:lpstr>The plan: Into the future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Newsroom Math  for Cronkite Students</dc:title>
  <dc:creator>Microsoft Office User</dc:creator>
  <cp:lastModifiedBy>Microsoft Office User</cp:lastModifiedBy>
  <cp:revision>17</cp:revision>
  <dcterms:created xsi:type="dcterms:W3CDTF">2017-04-21T17:14:21Z</dcterms:created>
  <dcterms:modified xsi:type="dcterms:W3CDTF">2017-04-21T18:46:39Z</dcterms:modified>
</cp:coreProperties>
</file>